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0180daf796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0180daf796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ADSG CONGRESS &amp; SCIENTIFIC SESSIONS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3" name="Google Shape;13;p2"/>
          <p:cNvPicPr preferRelativeResize="0"/>
          <p:nvPr/>
        </p:nvPicPr>
        <p:blipFill rotWithShape="1">
          <a:blip r:embed="rId2">
            <a:alphaModFix/>
          </a:blip>
          <a:srcRect b="0" l="2095" r="0" t="3975"/>
          <a:stretch/>
        </p:blipFill>
        <p:spPr>
          <a:xfrm>
            <a:off x="744600" y="3960600"/>
            <a:ext cx="7674625" cy="102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